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21" r:id="rId7"/>
    <p:sldId id="522" r:id="rId8"/>
    <p:sldId id="524" r:id="rId9"/>
    <p:sldId id="523" r:id="rId10"/>
    <p:sldId id="501" r:id="rId11"/>
    <p:sldId id="525" r:id="rId12"/>
    <p:sldId id="526" r:id="rId13"/>
    <p:sldId id="507" r:id="rId14"/>
    <p:sldId id="527" r:id="rId15"/>
    <p:sldId id="528" r:id="rId16"/>
    <p:sldId id="529" r:id="rId17"/>
    <p:sldId id="530" r:id="rId18"/>
    <p:sldId id="510" r:id="rId19"/>
    <p:sldId id="531" r:id="rId20"/>
    <p:sldId id="532" r:id="rId21"/>
    <p:sldId id="534" r:id="rId22"/>
    <p:sldId id="536" r:id="rId23"/>
    <p:sldId id="533" r:id="rId24"/>
    <p:sldId id="511" r:id="rId25"/>
    <p:sldId id="538" r:id="rId26"/>
    <p:sldId id="539" r:id="rId27"/>
    <p:sldId id="509" r:id="rId28"/>
    <p:sldId id="537" r:id="rId29"/>
    <p:sldId id="513" r:id="rId30"/>
    <p:sldId id="518" r:id="rId31"/>
    <p:sldId id="505" r:id="rId32"/>
    <p:sldId id="503" r:id="rId33"/>
    <p:sldId id="542" r:id="rId34"/>
    <p:sldId id="352" r:id="rId35"/>
    <p:sldId id="54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384" autoAdjust="0"/>
  </p:normalViewPr>
  <p:slideViewPr>
    <p:cSldViewPr>
      <p:cViewPr varScale="1">
        <p:scale>
          <a:sx n="74" d="100"/>
          <a:sy n="74" d="100"/>
        </p:scale>
        <p:origin x="516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05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9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8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4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!= 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103812" y="5142203"/>
            <a:ext cx="6096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</a:t>
            </a:r>
            <a:r>
              <a:rPr lang="en-US" dirty="0"/>
              <a:t>(Lambda) </a:t>
            </a:r>
            <a:r>
              <a:rPr lang="en-US" dirty="0"/>
              <a:t>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464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aggregateElements(elements)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Words Uppercase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</a:t>
            </a:r>
            <a:r>
              <a:rPr lang="en-US"/>
              <a:t>Arrow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2245</Words>
  <Application>Microsoft Office PowerPoint</Application>
  <PresentationFormat>Custom</PresentationFormat>
  <Paragraphs>354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(Lambda) Functions in JS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175</cp:revision>
  <dcterms:created xsi:type="dcterms:W3CDTF">2014-01-02T17:00:34Z</dcterms:created>
  <dcterms:modified xsi:type="dcterms:W3CDTF">2017-05-26T07:59:51Z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